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277" r:id="rId11"/>
    <p:sldId id="392" r:id="rId12"/>
    <p:sldId id="280" r:id="rId13"/>
    <p:sldId id="281" r:id="rId14"/>
    <p:sldId id="388" r:id="rId15"/>
    <p:sldId id="282" r:id="rId16"/>
    <p:sldId id="267" r:id="rId17"/>
    <p:sldId id="396" r:id="rId18"/>
    <p:sldId id="397" r:id="rId19"/>
    <p:sldId id="300" r:id="rId20"/>
    <p:sldId id="311" r:id="rId21"/>
    <p:sldId id="3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AAB"/>
    <a:srgbClr val="F24A53"/>
    <a:srgbClr val="FF8800"/>
    <a:srgbClr val="FF8902"/>
    <a:srgbClr val="D2D3D3"/>
    <a:srgbClr val="FFFFFF"/>
    <a:srgbClr val="0173D9"/>
    <a:srgbClr val="FF800E"/>
    <a:srgbClr val="2DA02B"/>
    <a:srgbClr val="0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7/31/21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423669" y="876693"/>
            <a:ext cx="921271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31 JULIO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FA0B04-4254-0A46-BD5E-9F7853F9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7" y="1082307"/>
            <a:ext cx="6140823" cy="48842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CDCEEB-AC01-F84C-B50C-AFEAC663F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1"/>
          <a:stretch/>
        </p:blipFill>
        <p:spPr>
          <a:xfrm>
            <a:off x="-29853" y="1127310"/>
            <a:ext cx="6287376" cy="4839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4437645"/>
            <a:ext cx="32483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203070"/>
            <a:ext cx="4805339" cy="238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541895" y="4890350"/>
            <a:ext cx="5760601" cy="9062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6586D-E06A-E64D-9CF5-DE57AC68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60" y="638486"/>
            <a:ext cx="7369255" cy="58002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9D6404-920E-FD40-854F-D274173D3AAA}"/>
              </a:ext>
            </a:extLst>
          </p:cNvPr>
          <p:cNvCxnSpPr>
            <a:cxnSpLocks/>
          </p:cNvCxnSpPr>
          <p:nvPr/>
        </p:nvCxnSpPr>
        <p:spPr>
          <a:xfrm>
            <a:off x="3541895" y="3450085"/>
            <a:ext cx="57606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52644-E6A1-FC46-BDCC-5D201B5B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3" y="1498415"/>
            <a:ext cx="5491480" cy="4499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0042A-9EAD-D549-8C97-7D4FA03F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043" y="1498415"/>
            <a:ext cx="5491480" cy="449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7F33F-4C05-A94C-9871-890B99B3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662"/>
            <a:ext cx="9804400" cy="595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593361" y="3374914"/>
            <a:ext cx="2343891" cy="2343891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2247069" y="3838974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7F33F-4C05-A94C-9871-890B99B3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662"/>
            <a:ext cx="9804400" cy="595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7876E-1137-0F4C-BFE4-9A175840E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19" y="1587356"/>
            <a:ext cx="6005612" cy="3846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4964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7F33F-4C05-A94C-9871-890B99B3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488662"/>
            <a:ext cx="9804400" cy="595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3ECE6-2917-2D4D-B03E-C6FFF6C5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570" y="2305050"/>
            <a:ext cx="4559921" cy="259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969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0E2D5-76C8-424C-9980-7E950429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775"/>
            <a:ext cx="11632835" cy="5587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52497-BF6B-A047-9947-7EC28B5DA47B}"/>
              </a:ext>
            </a:extLst>
          </p:cNvPr>
          <p:cNvSpPr txBox="1"/>
          <p:nvPr/>
        </p:nvSpPr>
        <p:spPr>
          <a:xfrm>
            <a:off x="8376501" y="1900217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107C1-5D43-5B49-A00D-91C56CD7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28" y="584775"/>
            <a:ext cx="10475499" cy="5736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3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29 de Julio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B215E-5538-6B4E-A715-247FFD2C91C3}"/>
              </a:ext>
            </a:extLst>
          </p:cNvPr>
          <p:cNvGrpSpPr/>
          <p:nvPr/>
        </p:nvGrpSpPr>
        <p:grpSpPr>
          <a:xfrm>
            <a:off x="8712469" y="4799438"/>
            <a:ext cx="1210614" cy="1648496"/>
            <a:chOff x="10742811" y="4623515"/>
            <a:chExt cx="1210614" cy="16484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6CCE17-0400-C849-B625-0604C7AF01C9}"/>
                </a:ext>
              </a:extLst>
            </p:cNvPr>
            <p:cNvSpPr/>
            <p:nvPr/>
          </p:nvSpPr>
          <p:spPr>
            <a:xfrm>
              <a:off x="10742811" y="4623515"/>
              <a:ext cx="1210614" cy="1648496"/>
            </a:xfrm>
            <a:prstGeom prst="rect">
              <a:avLst/>
            </a:prstGeom>
            <a:solidFill>
              <a:srgbClr val="0173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56B2DF-325C-C048-AF1A-964C94CF5032}"/>
                </a:ext>
              </a:extLst>
            </p:cNvPr>
            <p:cNvSpPr txBox="1"/>
            <p:nvPr/>
          </p:nvSpPr>
          <p:spPr>
            <a:xfrm>
              <a:off x="10897511" y="4770603"/>
              <a:ext cx="901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L" sz="3200" b="1" dirty="0">
                  <a:solidFill>
                    <a:srgbClr val="FFFFFF"/>
                  </a:solidFill>
                </a:rPr>
                <a:t>58%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0ED8B5-5BA9-9549-B460-329AFBD4F027}"/>
              </a:ext>
            </a:extLst>
          </p:cNvPr>
          <p:cNvSpPr txBox="1"/>
          <p:nvPr/>
        </p:nvSpPr>
        <p:spPr>
          <a:xfrm>
            <a:off x="10221091" y="4846572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BD21F-884B-FB44-BD13-9EAD63627A11}"/>
              </a:ext>
            </a:extLst>
          </p:cNvPr>
          <p:cNvSpPr txBox="1"/>
          <p:nvPr/>
        </p:nvSpPr>
        <p:spPr>
          <a:xfrm>
            <a:off x="10070226" y="5657180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objetivo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CCB93-2C0F-DA4C-9C8D-E802AF7706E8}"/>
              </a:ext>
            </a:extLst>
          </p:cNvPr>
          <p:cNvSpPr/>
          <p:nvPr/>
        </p:nvSpPr>
        <p:spPr>
          <a:xfrm>
            <a:off x="8738930" y="5687957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L" sz="3200" b="1" dirty="0">
                <a:solidFill>
                  <a:srgbClr val="D2D3D3"/>
                </a:solidFill>
              </a:rPr>
              <a:t>(67%)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AEA4-73A8-D94D-BF69-AA3D9E2FFD77}"/>
              </a:ext>
            </a:extLst>
          </p:cNvPr>
          <p:cNvSpPr/>
          <p:nvPr/>
        </p:nvSpPr>
        <p:spPr>
          <a:xfrm>
            <a:off x="8448541" y="4533363"/>
            <a:ext cx="3548687" cy="209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345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3308096" y="4993889"/>
            <a:ext cx="5575808" cy="16004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Vacunación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Población Total </a:t>
            </a:r>
            <a:endParaRPr lang="en-US" sz="3200" b="1" dirty="0">
              <a:solidFill>
                <a:schemeClr val="accent1"/>
              </a:solidFill>
            </a:endParaRPr>
          </a:p>
          <a:p>
            <a:pPr algn="ctr"/>
            <a:r>
              <a:rPr lang="en-US" sz="4800" b="1" dirty="0">
                <a:solidFill>
                  <a:schemeClr val="accent1"/>
                </a:solidFill>
              </a:rPr>
              <a:t>58%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dosis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más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14 días)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15248" y="105950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7356546" y="1063892"/>
            <a:ext cx="3668184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15247" y="2936178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778638" y="2936351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3BD9F-ADC0-184C-B97D-ED7B9F55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64" y="890368"/>
            <a:ext cx="6790871" cy="55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9BFA-BD59-EA4F-961C-709092DA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69" y="716077"/>
            <a:ext cx="9047862" cy="58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BFDE6-A57B-1247-BDE7-70FE6A54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89" y="699749"/>
            <a:ext cx="8778421" cy="57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8548A-6371-C844-9FFC-B72A25A5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19" y="573756"/>
            <a:ext cx="7107762" cy="57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7BB15B-23B3-A346-929D-FE8F98FD6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14" y="1438396"/>
            <a:ext cx="5718580" cy="4571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838285-BA03-0C4C-8F00-257369295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78" y="1438396"/>
            <a:ext cx="5753333" cy="4614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3652826">
            <a:off x="4172856" y="2386860"/>
            <a:ext cx="1907982" cy="8559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17 Julio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07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24 Julio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3515136">
            <a:off x="9388206" y="2269873"/>
            <a:ext cx="1768985" cy="8323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B68DA-7FFC-2246-A77A-22820318D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87" y="1809251"/>
            <a:ext cx="5291015" cy="43306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D73E01-EF80-3445-978D-EA21F6F87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60" y="1828499"/>
            <a:ext cx="5159263" cy="43114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0788667" y="2986766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0788667" y="3984205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17 JULIO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24 JULIO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4883121" y="2980875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4894538" y="4058091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3559973">
            <a:off x="3476776" y="2564679"/>
            <a:ext cx="1631137" cy="7565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3256324">
            <a:off x="8962694" y="2474574"/>
            <a:ext cx="1536026" cy="776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8B1B4D-EC4D-0E41-8FC2-B55B732DF61A}"/>
              </a:ext>
            </a:extLst>
          </p:cNvPr>
          <p:cNvSpPr/>
          <p:nvPr/>
        </p:nvSpPr>
        <p:spPr>
          <a:xfrm rot="3212822">
            <a:off x="3516464" y="3577684"/>
            <a:ext cx="1573415" cy="6810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4BF178-59D0-0F46-80A7-9E266066D80A}"/>
              </a:ext>
            </a:extLst>
          </p:cNvPr>
          <p:cNvSpPr/>
          <p:nvPr/>
        </p:nvSpPr>
        <p:spPr>
          <a:xfrm rot="2871329">
            <a:off x="8992363" y="3433367"/>
            <a:ext cx="1466451" cy="7531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36276</TotalTime>
  <Words>387</Words>
  <Application>Microsoft Macintosh PowerPoint</Application>
  <PresentationFormat>Widescreen</PresentationFormat>
  <Paragraphs>89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260</cp:revision>
  <dcterms:created xsi:type="dcterms:W3CDTF">2021-01-30T18:55:16Z</dcterms:created>
  <dcterms:modified xsi:type="dcterms:W3CDTF">2021-07-31T16:11:46Z</dcterms:modified>
</cp:coreProperties>
</file>